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65" r:id="rId6"/>
    <p:sldId id="271" r:id="rId7"/>
    <p:sldId id="272" r:id="rId8"/>
    <p:sldId id="273" r:id="rId9"/>
    <p:sldId id="264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9CBE7"/>
    <a:srgbClr val="FF66CC"/>
    <a:srgbClr val="FEC6FB"/>
    <a:srgbClr val="FF93C6"/>
    <a:srgbClr val="FFCCFF"/>
    <a:srgbClr val="FFAFD5"/>
    <a:srgbClr val="FFBFDE"/>
    <a:srgbClr val="FF9999"/>
    <a:srgbClr val="FF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ECD53-AB55-49BD-9B52-FC07E5E20A07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E82F4-DD35-4E93-8F32-3584F0360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31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5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34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2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0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38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81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90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1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61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65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B213A-0650-4AED-AD1C-F9D61429D676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F4C6-A018-4C91-A547-AD9E5E3346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97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jpeg"/><Relationship Id="rId3" Type="http://schemas.openxmlformats.org/officeDocument/2006/relationships/image" Target="../media/image5.png"/><Relationship Id="rId7" Type="http://schemas.openxmlformats.org/officeDocument/2006/relationships/image" Target="../media/image38.svg"/><Relationship Id="rId12" Type="http://schemas.openxmlformats.org/officeDocument/2006/relationships/image" Target="../media/image43.jpe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sv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E401C4-5C26-4B6C-A37D-65CAB35EC8A2}"/>
              </a:ext>
            </a:extLst>
          </p:cNvPr>
          <p:cNvSpPr/>
          <p:nvPr/>
        </p:nvSpPr>
        <p:spPr>
          <a:xfrm>
            <a:off x="17521" y="74428"/>
            <a:ext cx="12192000" cy="534847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109249" y="1034647"/>
            <a:ext cx="8008543" cy="2062103"/>
          </a:xfrm>
          <a:prstGeom prst="rect">
            <a:avLst/>
          </a:prstGeom>
        </p:spPr>
        <p:txBody>
          <a:bodyPr wrap="square" spcCol="72000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80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キャッチコピー</a:t>
            </a:r>
            <a:endParaRPr lang="en-US" altLang="ja-JP" dirty="0">
              <a:solidFill>
                <a:schemeClr val="accent4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44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～サブコピー～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DD4DF5-4B8D-4A3B-AAF1-22D06CD2DB82}"/>
              </a:ext>
            </a:extLst>
          </p:cNvPr>
          <p:cNvSpPr/>
          <p:nvPr/>
        </p:nvSpPr>
        <p:spPr>
          <a:xfrm>
            <a:off x="4334140" y="4112351"/>
            <a:ext cx="352372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16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肩書き</a:t>
            </a:r>
            <a:endParaRPr lang="en-US" altLang="ja-JP" sz="1600" dirty="0">
              <a:solidFill>
                <a:schemeClr val="accent4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名前</a:t>
            </a:r>
            <a:endParaRPr lang="ja-JP" altLang="en-US" sz="2400" dirty="0">
              <a:solidFill>
                <a:schemeClr val="accent4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5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黄色 が含まれている画像&#10;&#10;自動的に生成された説明">
            <a:extLst>
              <a:ext uri="{FF2B5EF4-FFF2-40B4-BE49-F238E27FC236}">
                <a16:creationId xmlns:a16="http://schemas.microsoft.com/office/drawing/2014/main" id="{C348CF81-B140-4E0C-B474-6736B65FD9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" t="9977" r="2049" b="9858"/>
          <a:stretch/>
        </p:blipFill>
        <p:spPr>
          <a:xfrm>
            <a:off x="508718" y="312010"/>
            <a:ext cx="2906233" cy="511113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284D1DE-48BA-48E9-9114-B4E65A2BD305}"/>
              </a:ext>
            </a:extLst>
          </p:cNvPr>
          <p:cNvGrpSpPr/>
          <p:nvPr/>
        </p:nvGrpSpPr>
        <p:grpSpPr>
          <a:xfrm>
            <a:off x="508718" y="1030958"/>
            <a:ext cx="3841898" cy="333905"/>
            <a:chOff x="508718" y="1030958"/>
            <a:chExt cx="3841898" cy="333905"/>
          </a:xfrm>
        </p:grpSpPr>
        <p:pic>
          <p:nvPicPr>
            <p:cNvPr id="26" name="図 25" descr="黄色 が含まれている画像&#10;&#10;自動的に生成された説明">
              <a:extLst>
                <a:ext uri="{FF2B5EF4-FFF2-40B4-BE49-F238E27FC236}">
                  <a16:creationId xmlns:a16="http://schemas.microsoft.com/office/drawing/2014/main" id="{EF41C737-63B0-4752-B2B9-508699B32C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45" t="9977" r="2049" b="9858"/>
            <a:stretch/>
          </p:blipFill>
          <p:spPr>
            <a:xfrm>
              <a:off x="508718" y="1030958"/>
              <a:ext cx="3841898" cy="333905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8AD6679F-D1E2-4E30-8B11-F6B1591AA9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0" t="24778" r="9996" b="24778"/>
            <a:stretch/>
          </p:blipFill>
          <p:spPr>
            <a:xfrm>
              <a:off x="628176" y="1078517"/>
              <a:ext cx="490869" cy="229972"/>
            </a:xfrm>
            <a:prstGeom prst="rect">
              <a:avLst/>
            </a:prstGeom>
            <a:effectLst>
              <a:glow rad="50800">
                <a:schemeClr val="bg1"/>
              </a:glow>
            </a:effectLst>
          </p:spPr>
        </p:pic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E8954F5-6653-4A09-BAB7-36173F194CED}"/>
              </a:ext>
            </a:extLst>
          </p:cNvPr>
          <p:cNvGrpSpPr/>
          <p:nvPr/>
        </p:nvGrpSpPr>
        <p:grpSpPr>
          <a:xfrm>
            <a:off x="508718" y="1678369"/>
            <a:ext cx="4171232" cy="2287456"/>
            <a:chOff x="508718" y="2281619"/>
            <a:chExt cx="4171232" cy="2287456"/>
          </a:xfrm>
        </p:grpSpPr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D584A8D9-4EFB-4663-B09A-C1346B01A838}"/>
                </a:ext>
              </a:extLst>
            </p:cNvPr>
            <p:cNvSpPr/>
            <p:nvPr/>
          </p:nvSpPr>
          <p:spPr>
            <a:xfrm>
              <a:off x="508718" y="2281619"/>
              <a:ext cx="4171232" cy="2287456"/>
            </a:xfrm>
            <a:prstGeom prst="rect">
              <a:avLst/>
            </a:prstGeom>
            <a:ln w="95250" cmpd="thickThin"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pic>
          <p:nvPicPr>
            <p:cNvPr id="3" name="図 2" descr="壁, 人, 室内, 男性 が含まれている画像&#10;&#10;自動的に生成された説明">
              <a:extLst>
                <a:ext uri="{FF2B5EF4-FFF2-40B4-BE49-F238E27FC236}">
                  <a16:creationId xmlns:a16="http://schemas.microsoft.com/office/drawing/2014/main" id="{35AD3DA5-A8D2-44A7-A978-94E4AFAB85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256"/>
            <a:stretch/>
          </p:blipFill>
          <p:spPr>
            <a:xfrm>
              <a:off x="555292" y="2329429"/>
              <a:ext cx="2784808" cy="2191836"/>
            </a:xfrm>
            <a:prstGeom prst="rect">
              <a:avLst/>
            </a:prstGeom>
          </p:spPr>
        </p:pic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BDFEDCBA-1F20-4AB1-9FDB-30F6D9D88536}"/>
                </a:ext>
              </a:extLst>
            </p:cNvPr>
            <p:cNvSpPr/>
            <p:nvPr/>
          </p:nvSpPr>
          <p:spPr>
            <a:xfrm>
              <a:off x="628176" y="3692364"/>
              <a:ext cx="3775908" cy="769441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balanced" dir="t"/>
              </a:scene3d>
              <a:sp3d extrusionH="25400" prstMaterial="powder">
                <a:bevelT w="38100" h="38100"/>
              </a:sp3d>
            </a:bodyPr>
            <a:lstStyle/>
            <a:p>
              <a:pPr algn="ctr"/>
              <a:r>
                <a:rPr lang="ja-JP" altLang="en-US" sz="44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フォローはコチラ</a:t>
              </a:r>
              <a:endParaRPr lang="ja-JP" altLang="en-US" sz="60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CDAB7F6-3276-4F53-894A-7BA28E223893}"/>
                </a:ext>
              </a:extLst>
            </p:cNvPr>
            <p:cNvSpPr/>
            <p:nvPr/>
          </p:nvSpPr>
          <p:spPr>
            <a:xfrm>
              <a:off x="1784350" y="2718321"/>
              <a:ext cx="2692558" cy="83099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balanced" dir="t"/>
              </a:scene3d>
              <a:sp3d extrusionH="25400" prstMaterial="powder">
                <a:bevelT w="38100" h="38100"/>
              </a:sp3d>
            </a:bodyPr>
            <a:lstStyle/>
            <a:p>
              <a:pPr algn="ctr"/>
              <a:r>
                <a:rPr lang="ja-JP" altLang="en-US" sz="24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個人事業のための</a:t>
              </a:r>
              <a:endParaRPr lang="en-US" altLang="ja-JP" sz="24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  <a:p>
              <a:pPr algn="ctr"/>
              <a:r>
                <a:rPr lang="ja-JP" altLang="en-US" sz="24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“自分ブランド構築”</a:t>
              </a:r>
              <a:endParaRPr lang="ja-JP" altLang="en-US" sz="36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928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E401C4-5C26-4B6C-A37D-65CAB35EC8A2}"/>
              </a:ext>
            </a:extLst>
          </p:cNvPr>
          <p:cNvSpPr/>
          <p:nvPr/>
        </p:nvSpPr>
        <p:spPr>
          <a:xfrm>
            <a:off x="17521" y="74428"/>
            <a:ext cx="12192000" cy="534847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09249" y="1034647"/>
            <a:ext cx="8008543" cy="2062103"/>
          </a:xfrm>
          <a:prstGeom prst="rect">
            <a:avLst/>
          </a:prstGeom>
        </p:spPr>
        <p:txBody>
          <a:bodyPr wrap="square" spcCol="72000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8000" dirty="0">
                <a:solidFill>
                  <a:schemeClr val="accent6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キャッチコピー</a:t>
            </a:r>
            <a:endParaRPr lang="en-US" altLang="ja-JP" dirty="0">
              <a:solidFill>
                <a:schemeClr val="accent6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4400" dirty="0">
                <a:solidFill>
                  <a:schemeClr val="accent6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～サブコピー～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DD4DF5-4B8D-4A3B-AAF1-22D06CD2DB82}"/>
              </a:ext>
            </a:extLst>
          </p:cNvPr>
          <p:cNvSpPr/>
          <p:nvPr/>
        </p:nvSpPr>
        <p:spPr>
          <a:xfrm>
            <a:off x="4334140" y="4112351"/>
            <a:ext cx="352372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肩書き</a:t>
            </a:r>
            <a:endParaRPr lang="en-US" altLang="ja-JP" sz="1600" dirty="0">
              <a:solidFill>
                <a:schemeClr val="accent6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名前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858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E401C4-5C26-4B6C-A37D-65CAB35EC8A2}"/>
              </a:ext>
            </a:extLst>
          </p:cNvPr>
          <p:cNvSpPr/>
          <p:nvPr/>
        </p:nvSpPr>
        <p:spPr>
          <a:xfrm>
            <a:off x="17521" y="74428"/>
            <a:ext cx="12192000" cy="5348472"/>
          </a:xfrm>
          <a:prstGeom prst="rect">
            <a:avLst/>
          </a:prstGeom>
          <a:ln>
            <a:solidFill>
              <a:srgbClr val="F9CBE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09249" y="1034647"/>
            <a:ext cx="8008543" cy="2062103"/>
          </a:xfrm>
          <a:prstGeom prst="rect">
            <a:avLst/>
          </a:prstGeom>
        </p:spPr>
        <p:txBody>
          <a:bodyPr wrap="square" spcCol="72000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8000" dirty="0">
                <a:solidFill>
                  <a:srgbClr val="FF99CC"/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キャッチコピー</a:t>
            </a:r>
            <a:endParaRPr lang="en-US" altLang="ja-JP" dirty="0">
              <a:solidFill>
                <a:srgbClr val="FF99CC"/>
              </a:solidFill>
              <a:effectLst>
                <a:glow rad="254000">
                  <a:schemeClr val="bg1"/>
                </a:glo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4400" dirty="0">
                <a:solidFill>
                  <a:srgbClr val="FF99CC"/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～サブコピー～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DD4DF5-4B8D-4A3B-AAF1-22D06CD2DB82}"/>
              </a:ext>
            </a:extLst>
          </p:cNvPr>
          <p:cNvSpPr/>
          <p:nvPr/>
        </p:nvSpPr>
        <p:spPr>
          <a:xfrm>
            <a:off x="4334140" y="4112351"/>
            <a:ext cx="352372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1600" dirty="0">
                <a:solidFill>
                  <a:srgbClr val="FF99CC"/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肩書き</a:t>
            </a:r>
            <a:endParaRPr lang="en-US" altLang="ja-JP" sz="1600" dirty="0">
              <a:solidFill>
                <a:srgbClr val="FF99CC"/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rgbClr val="FF99CC"/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名前</a:t>
            </a:r>
            <a:endParaRPr lang="ja-JP" altLang="en-US" sz="2400" dirty="0">
              <a:solidFill>
                <a:srgbClr val="FF99CC"/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46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3E401C4-5C26-4B6C-A37D-65CAB35EC8A2}"/>
              </a:ext>
            </a:extLst>
          </p:cNvPr>
          <p:cNvSpPr/>
          <p:nvPr/>
        </p:nvSpPr>
        <p:spPr>
          <a:xfrm>
            <a:off x="17521" y="74428"/>
            <a:ext cx="12192000" cy="534847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109249" y="1034647"/>
            <a:ext cx="8008543" cy="2062103"/>
          </a:xfrm>
          <a:prstGeom prst="rect">
            <a:avLst/>
          </a:prstGeom>
        </p:spPr>
        <p:txBody>
          <a:bodyPr wrap="square" spcCol="72000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8000" dirty="0">
                <a:solidFill>
                  <a:srgbClr val="0070C0"/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キャッチコピー</a:t>
            </a:r>
            <a:endParaRPr lang="en-US" altLang="ja-JP" dirty="0">
              <a:solidFill>
                <a:srgbClr val="0070C0"/>
              </a:solidFill>
              <a:effectLst>
                <a:glow rad="254000">
                  <a:schemeClr val="bg1"/>
                </a:glow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4400" dirty="0">
                <a:solidFill>
                  <a:srgbClr val="0070C0"/>
                </a:solidFill>
                <a:effectLst>
                  <a:glow rad="254000">
                    <a:schemeClr val="bg1"/>
                  </a:glo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～サブコピー～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DD4DF5-4B8D-4A3B-AAF1-22D06CD2DB82}"/>
              </a:ext>
            </a:extLst>
          </p:cNvPr>
          <p:cNvSpPr/>
          <p:nvPr/>
        </p:nvSpPr>
        <p:spPr>
          <a:xfrm>
            <a:off x="4334140" y="4112351"/>
            <a:ext cx="352372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1600" dirty="0">
                <a:solidFill>
                  <a:srgbClr val="0070C0"/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肩書き</a:t>
            </a:r>
            <a:endParaRPr lang="en-US" altLang="ja-JP" sz="1600" dirty="0">
              <a:solidFill>
                <a:srgbClr val="0070C0"/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rgbClr val="0070C0"/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名前</a:t>
            </a:r>
            <a:endParaRPr lang="ja-JP" altLang="en-US" sz="2400" dirty="0">
              <a:solidFill>
                <a:srgbClr val="0070C0"/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804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8" y="2076019"/>
            <a:ext cx="2906233" cy="511113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8" y="2851019"/>
            <a:ext cx="3841898" cy="333905"/>
          </a:xfrm>
          <a:prstGeom prst="rect">
            <a:avLst/>
          </a:prstGeom>
        </p:spPr>
      </p:pic>
      <p:pic>
        <p:nvPicPr>
          <p:cNvPr id="4" name="図 3" descr="黄色 が含まれている画像&#10;&#10;自動的に生成された説明">
            <a:extLst>
              <a:ext uri="{FF2B5EF4-FFF2-40B4-BE49-F238E27FC236}">
                <a16:creationId xmlns:a16="http://schemas.microsoft.com/office/drawing/2014/main" id="{C348CF81-B140-4E0C-B474-6736B65FD9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" t="9977" r="2049" b="9858"/>
          <a:stretch/>
        </p:blipFill>
        <p:spPr>
          <a:xfrm>
            <a:off x="508718" y="312010"/>
            <a:ext cx="2906233" cy="511113"/>
          </a:xfrm>
          <a:prstGeom prst="rect">
            <a:avLst/>
          </a:prstGeom>
        </p:spPr>
      </p:pic>
      <p:pic>
        <p:nvPicPr>
          <p:cNvPr id="26" name="図 25" descr="黄色 が含まれている画像&#10;&#10;自動的に生成された説明">
            <a:extLst>
              <a:ext uri="{FF2B5EF4-FFF2-40B4-BE49-F238E27FC236}">
                <a16:creationId xmlns:a16="http://schemas.microsoft.com/office/drawing/2014/main" id="{EF41C737-63B0-4752-B2B9-508699B32C0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" t="9977" r="2049" b="9858"/>
          <a:stretch/>
        </p:blipFill>
        <p:spPr>
          <a:xfrm>
            <a:off x="508718" y="1030958"/>
            <a:ext cx="3841898" cy="3339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60740EA-D822-4F4E-9174-D68C60B38D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8" y="5426829"/>
            <a:ext cx="2898625" cy="51111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15091B3-BD06-41AC-95F1-6C3AB66D83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8" y="3840028"/>
            <a:ext cx="2891019" cy="511112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36ED563E-E396-4171-92C5-A1BE99ED51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8" y="4555079"/>
            <a:ext cx="3841898" cy="33390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442A121-2EBE-4483-93CE-84DB08E1B6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18" y="6141882"/>
            <a:ext cx="3841898" cy="333905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584A8D9-4EFB-4663-B09A-C1346B01A838}"/>
              </a:ext>
            </a:extLst>
          </p:cNvPr>
          <p:cNvSpPr/>
          <p:nvPr/>
        </p:nvSpPr>
        <p:spPr>
          <a:xfrm>
            <a:off x="4687888" y="290644"/>
            <a:ext cx="3579811" cy="1764010"/>
          </a:xfrm>
          <a:prstGeom prst="rect">
            <a:avLst/>
          </a:prstGeom>
          <a:ln w="95250" cmpd="thickThin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DFEDCBA-1F20-4AB1-9FDB-30F6D9D88536}"/>
              </a:ext>
            </a:extLst>
          </p:cNvPr>
          <p:cNvSpPr/>
          <p:nvPr/>
        </p:nvSpPr>
        <p:spPr>
          <a:xfrm>
            <a:off x="4687888" y="563466"/>
            <a:ext cx="217963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36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フォローは</a:t>
            </a:r>
            <a:endParaRPr lang="en-US" altLang="ja-JP" sz="3600" dirty="0">
              <a:solidFill>
                <a:schemeClr val="accent4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36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コチラ</a:t>
            </a:r>
            <a:endParaRPr lang="ja-JP" altLang="en-US" sz="4800" dirty="0">
              <a:solidFill>
                <a:schemeClr val="accent4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84D711A-05C3-436F-BBC1-065CB777AFDB}"/>
              </a:ext>
            </a:extLst>
          </p:cNvPr>
          <p:cNvSpPr/>
          <p:nvPr/>
        </p:nvSpPr>
        <p:spPr>
          <a:xfrm>
            <a:off x="8488363" y="1420914"/>
            <a:ext cx="3579811" cy="1764010"/>
          </a:xfrm>
          <a:prstGeom prst="rect">
            <a:avLst/>
          </a:prstGeom>
          <a:ln w="95250" cmpd="thickThin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3867B4C-46EE-446C-896B-F1DD2F221D27}"/>
              </a:ext>
            </a:extLst>
          </p:cNvPr>
          <p:cNvSpPr/>
          <p:nvPr/>
        </p:nvSpPr>
        <p:spPr>
          <a:xfrm>
            <a:off x="8488363" y="1693736"/>
            <a:ext cx="217963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3600" dirty="0">
                <a:solidFill>
                  <a:schemeClr val="accent6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フォローは</a:t>
            </a:r>
            <a:endParaRPr lang="en-US" altLang="ja-JP" sz="3600" dirty="0">
              <a:solidFill>
                <a:schemeClr val="accent6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3600" dirty="0">
                <a:solidFill>
                  <a:schemeClr val="accent6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コチラ</a:t>
            </a:r>
            <a:endParaRPr lang="ja-JP" altLang="en-US" sz="4800" dirty="0">
              <a:solidFill>
                <a:schemeClr val="accent6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E68B4A0-8381-473F-9D64-12864DFF73F2}"/>
              </a:ext>
            </a:extLst>
          </p:cNvPr>
          <p:cNvSpPr/>
          <p:nvPr/>
        </p:nvSpPr>
        <p:spPr>
          <a:xfrm>
            <a:off x="4687888" y="3581507"/>
            <a:ext cx="3579811" cy="1764010"/>
          </a:xfrm>
          <a:prstGeom prst="rect">
            <a:avLst/>
          </a:prstGeom>
          <a:ln w="95250" cmpd="thickThin">
            <a:solidFill>
              <a:srgbClr val="F9CBE7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EA246-F842-4249-BB88-65FC578C6A86}"/>
              </a:ext>
            </a:extLst>
          </p:cNvPr>
          <p:cNvSpPr/>
          <p:nvPr/>
        </p:nvSpPr>
        <p:spPr>
          <a:xfrm>
            <a:off x="4687888" y="3854329"/>
            <a:ext cx="217963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3600" dirty="0">
                <a:solidFill>
                  <a:srgbClr val="FF99CC"/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フォローは</a:t>
            </a:r>
            <a:endParaRPr lang="en-US" altLang="ja-JP" sz="3600" dirty="0">
              <a:solidFill>
                <a:srgbClr val="FF99CC"/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3600" dirty="0">
                <a:solidFill>
                  <a:srgbClr val="FF99CC"/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コチラ</a:t>
            </a:r>
            <a:endParaRPr lang="ja-JP" altLang="en-US" sz="4800" dirty="0">
              <a:solidFill>
                <a:srgbClr val="FF99CC"/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94A27A3-0509-42C0-ADE9-A08FF0485C87}"/>
              </a:ext>
            </a:extLst>
          </p:cNvPr>
          <p:cNvSpPr/>
          <p:nvPr/>
        </p:nvSpPr>
        <p:spPr>
          <a:xfrm>
            <a:off x="8488363" y="4711777"/>
            <a:ext cx="3579811" cy="1764010"/>
          </a:xfrm>
          <a:prstGeom prst="rect">
            <a:avLst/>
          </a:prstGeom>
          <a:ln w="95250" cmpd="thickThin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7144311-4237-4339-9E38-38A00AEC91FF}"/>
              </a:ext>
            </a:extLst>
          </p:cNvPr>
          <p:cNvSpPr/>
          <p:nvPr/>
        </p:nvSpPr>
        <p:spPr>
          <a:xfrm>
            <a:off x="8488363" y="4984599"/>
            <a:ext cx="2179636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/>
            </a:scene3d>
            <a:sp3d extrusionH="25400" prstMaterial="powder">
              <a:bevelT w="38100" h="38100"/>
            </a:sp3d>
          </a:bodyPr>
          <a:lstStyle/>
          <a:p>
            <a:pPr algn="ctr"/>
            <a:r>
              <a:rPr lang="ja-JP" altLang="en-US" sz="3600" dirty="0">
                <a:solidFill>
                  <a:schemeClr val="accent5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フォローは</a:t>
            </a:r>
            <a:endParaRPr lang="en-US" altLang="ja-JP" sz="3600" dirty="0">
              <a:solidFill>
                <a:schemeClr val="accent5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  <a:p>
            <a:pPr algn="ctr"/>
            <a:r>
              <a:rPr lang="ja-JP" altLang="en-US" sz="3600" dirty="0">
                <a:solidFill>
                  <a:schemeClr val="accent5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rPr>
              <a:t>コチラ</a:t>
            </a:r>
            <a:endParaRPr lang="ja-JP" altLang="en-US" sz="4800" dirty="0">
              <a:solidFill>
                <a:schemeClr val="accent5">
                  <a:lumMod val="75000"/>
                </a:schemeClr>
              </a:solidFill>
              <a:effectLst>
                <a:glow rad="254000">
                  <a:schemeClr val="bg1"/>
                </a:glow>
              </a:effectLst>
              <a:latin typeface="ＤＦＧ優雅宋NW7" panose="040B0700000000000000" pitchFamily="50" charset="-128"/>
              <a:ea typeface="ＤＦＧ優雅宋NW7" panose="040B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959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ames-design.com/d/f00932/f00932_3.png">
            <a:extLst>
              <a:ext uri="{FF2B5EF4-FFF2-40B4-BE49-F238E27FC236}">
                <a16:creationId xmlns:a16="http://schemas.microsoft.com/office/drawing/2014/main" id="{0D0340E3-8EF9-4C68-9A92-C62599D99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8" y="383077"/>
            <a:ext cx="3679767" cy="23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rames-design.com/d/f00998/f00998_3.png">
            <a:extLst>
              <a:ext uri="{FF2B5EF4-FFF2-40B4-BE49-F238E27FC236}">
                <a16:creationId xmlns:a16="http://schemas.microsoft.com/office/drawing/2014/main" id="{74A4BD82-57F2-4FBA-8CC4-E50001994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491" y="383077"/>
            <a:ext cx="3152592" cy="23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rames-design.com/d/f00385/f00385_2.png">
            <a:extLst>
              <a:ext uri="{FF2B5EF4-FFF2-40B4-BE49-F238E27FC236}">
                <a16:creationId xmlns:a16="http://schemas.microsoft.com/office/drawing/2014/main" id="{5DAF3BC2-6817-4811-8F3B-B5D2C59B5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360" y="383077"/>
            <a:ext cx="3268540" cy="234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rames-design.com/d/f00073.png">
            <a:extLst>
              <a:ext uri="{FF2B5EF4-FFF2-40B4-BE49-F238E27FC236}">
                <a16:creationId xmlns:a16="http://schemas.microsoft.com/office/drawing/2014/main" id="{3E6220B8-C58F-4F67-BD88-B91153447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8" y="3523957"/>
            <a:ext cx="3679767" cy="24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rames-design.com/d/f00245.png">
            <a:extLst>
              <a:ext uri="{FF2B5EF4-FFF2-40B4-BE49-F238E27FC236}">
                <a16:creationId xmlns:a16="http://schemas.microsoft.com/office/drawing/2014/main" id="{A4A593C6-177A-4AD0-99F5-3ED12AD72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504" y="3523957"/>
            <a:ext cx="3679767" cy="24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frames-design.com/d/f00397/f00397_3.png">
            <a:extLst>
              <a:ext uri="{FF2B5EF4-FFF2-40B4-BE49-F238E27FC236}">
                <a16:creationId xmlns:a16="http://schemas.microsoft.com/office/drawing/2014/main" id="{2E212625-D8D9-4570-80D8-FEA29EAC5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342" y="3523957"/>
            <a:ext cx="3690715" cy="24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7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ree-line-design.com/b/b_simple_37/png/b_simple_37_0M.png">
            <a:extLst>
              <a:ext uri="{FF2B5EF4-FFF2-40B4-BE49-F238E27FC236}">
                <a16:creationId xmlns:a16="http://schemas.microsoft.com/office/drawing/2014/main" id="{EB3B51FA-7370-47FB-A27B-B08AFED6F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52425"/>
            <a:ext cx="7239000" cy="5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ree-line-design.com/b/b_simple_119/png/b_simple_119_0M.png">
            <a:extLst>
              <a:ext uri="{FF2B5EF4-FFF2-40B4-BE49-F238E27FC236}">
                <a16:creationId xmlns:a16="http://schemas.microsoft.com/office/drawing/2014/main" id="{80779061-2C05-414D-98AD-4FD76C1AD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739113"/>
            <a:ext cx="72390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free-line-design.com/b/b_simple_114/png/b_simple_114_0M.png">
            <a:extLst>
              <a:ext uri="{FF2B5EF4-FFF2-40B4-BE49-F238E27FC236}">
                <a16:creationId xmlns:a16="http://schemas.microsoft.com/office/drawing/2014/main" id="{28838AA5-1BDE-486A-BA31-9DC1F8F32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44876"/>
            <a:ext cx="73152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ree-line-design.com/b/b_simple_117/png/b_simple_117_0M.png">
            <a:extLst>
              <a:ext uri="{FF2B5EF4-FFF2-40B4-BE49-F238E27FC236}">
                <a16:creationId xmlns:a16="http://schemas.microsoft.com/office/drawing/2014/main" id="{6DEEA094-3182-404F-9734-C50E70464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1712514"/>
            <a:ext cx="7324725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free-line-design.com/b/b_simple_64/png/b_simple_64_0M.png">
            <a:extLst>
              <a:ext uri="{FF2B5EF4-FFF2-40B4-BE49-F238E27FC236}">
                <a16:creationId xmlns:a16="http://schemas.microsoft.com/office/drawing/2014/main" id="{61DE266D-9D70-4047-8E4C-099A4666D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232552"/>
            <a:ext cx="723900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free-line-design.com/b/b_simple_31/png/b_simple_31_0M.png">
            <a:extLst>
              <a:ext uri="{FF2B5EF4-FFF2-40B4-BE49-F238E27FC236}">
                <a16:creationId xmlns:a16="http://schemas.microsoft.com/office/drawing/2014/main" id="{E14D1126-867E-41AB-BAC1-A8E4B685B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3053553"/>
            <a:ext cx="729615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free-line-design.com/b/b_simple_7/png/b_simple_7_0M.png">
            <a:extLst>
              <a:ext uri="{FF2B5EF4-FFF2-40B4-BE49-F238E27FC236}">
                <a16:creationId xmlns:a16="http://schemas.microsoft.com/office/drawing/2014/main" id="{34E62370-15A7-4696-9515-41F413461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628765"/>
            <a:ext cx="7239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free-line-design.com/b/b_ornament_145/png/b_ornament_145_0M.png">
            <a:extLst>
              <a:ext uri="{FF2B5EF4-FFF2-40B4-BE49-F238E27FC236}">
                <a16:creationId xmlns:a16="http://schemas.microsoft.com/office/drawing/2014/main" id="{A3848DA3-872A-4B43-A1A1-7A6125E82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459291"/>
            <a:ext cx="72390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free-line-design.com/b/b_ornament_143/png/b_ornament_143_0M.png">
            <a:extLst>
              <a:ext uri="{FF2B5EF4-FFF2-40B4-BE49-F238E27FC236}">
                <a16:creationId xmlns:a16="http://schemas.microsoft.com/office/drawing/2014/main" id="{DD87D866-F485-4878-BD95-72B34DD86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4055529"/>
            <a:ext cx="70961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free-line-design.com/b/b_ornament_136/png/b_ornament_136_0M.png">
            <a:extLst>
              <a:ext uri="{FF2B5EF4-FFF2-40B4-BE49-F238E27FC236}">
                <a16:creationId xmlns:a16="http://schemas.microsoft.com/office/drawing/2014/main" id="{C8031464-FCFF-444E-8917-C20696519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4861317"/>
            <a:ext cx="7286625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free-line-design.com/b/b_ornament_138/png/b_ornament_138_2M.png">
            <a:extLst>
              <a:ext uri="{FF2B5EF4-FFF2-40B4-BE49-F238E27FC236}">
                <a16:creationId xmlns:a16="http://schemas.microsoft.com/office/drawing/2014/main" id="{F31264D3-8A9E-4076-935B-D90ECD3BD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5400405"/>
            <a:ext cx="7651750" cy="138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free-line-design.com/b/b_ornament_146/png/b_ornament_146_0M.png">
            <a:extLst>
              <a:ext uri="{FF2B5EF4-FFF2-40B4-BE49-F238E27FC236}">
                <a16:creationId xmlns:a16="http://schemas.microsoft.com/office/drawing/2014/main" id="{3799BFE0-1FE4-4155-AA68-8CCF406F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5" y="5868061"/>
            <a:ext cx="69913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://free-line-design.com/b/b_ornament_117/png/b_ornament_117_0M.png">
            <a:extLst>
              <a:ext uri="{FF2B5EF4-FFF2-40B4-BE49-F238E27FC236}">
                <a16:creationId xmlns:a16="http://schemas.microsoft.com/office/drawing/2014/main" id="{D096B513-FFD8-453D-83BD-97AB138E8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6473825"/>
            <a:ext cx="71913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36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fukidesign.com/i/00363/00363_1.png">
            <a:extLst>
              <a:ext uri="{FF2B5EF4-FFF2-40B4-BE49-F238E27FC236}">
                <a16:creationId xmlns:a16="http://schemas.microsoft.com/office/drawing/2014/main" id="{E85FFD9B-B612-4C2D-9BBC-889E7E9A6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" y="280939"/>
            <a:ext cx="3460750" cy="12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fukidesign.com/i/00362/00362_8.png">
            <a:extLst>
              <a:ext uri="{FF2B5EF4-FFF2-40B4-BE49-F238E27FC236}">
                <a16:creationId xmlns:a16="http://schemas.microsoft.com/office/drawing/2014/main" id="{73BEFCC9-576A-48C7-AF14-ECC6C2725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63" y="1619705"/>
            <a:ext cx="2439987" cy="175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fukidesign.com/i/00359/00359_1.png">
            <a:extLst>
              <a:ext uri="{FF2B5EF4-FFF2-40B4-BE49-F238E27FC236}">
                <a16:creationId xmlns:a16="http://schemas.microsoft.com/office/drawing/2014/main" id="{60871B39-581B-4193-B5F5-EF5EFA094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3548656"/>
            <a:ext cx="2792412" cy="1810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fukidesign.com/i/00356/00356_1.png">
            <a:extLst>
              <a:ext uri="{FF2B5EF4-FFF2-40B4-BE49-F238E27FC236}">
                <a16:creationId xmlns:a16="http://schemas.microsoft.com/office/drawing/2014/main" id="{093B387B-3B4F-43FE-8FA1-1FCE10AAA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64" y="329717"/>
            <a:ext cx="2246312" cy="1792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fukidesign.com/i/00351/00351_1.png">
            <a:extLst>
              <a:ext uri="{FF2B5EF4-FFF2-40B4-BE49-F238E27FC236}">
                <a16:creationId xmlns:a16="http://schemas.microsoft.com/office/drawing/2014/main" id="{995DD6DD-40E0-4822-9B9C-CDCB9CF33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333" y="2317750"/>
            <a:ext cx="2217174" cy="19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http://fukidesign.com/i/00346/00346_5.png">
            <a:extLst>
              <a:ext uri="{FF2B5EF4-FFF2-40B4-BE49-F238E27FC236}">
                <a16:creationId xmlns:a16="http://schemas.microsoft.com/office/drawing/2014/main" id="{E2A3BA52-7543-46CA-87CB-050C1C42C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" y="5445529"/>
            <a:ext cx="2882900" cy="134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http://fukidesign.com/i/00312/00312_1.png">
            <a:extLst>
              <a:ext uri="{FF2B5EF4-FFF2-40B4-BE49-F238E27FC236}">
                <a16:creationId xmlns:a16="http://schemas.microsoft.com/office/drawing/2014/main" id="{92AAEBF6-E654-4546-9D49-E4BF2D11D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15" y="4531331"/>
            <a:ext cx="2442410" cy="182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fukidesign.com/i/00282/00282_4.png">
            <a:extLst>
              <a:ext uri="{FF2B5EF4-FFF2-40B4-BE49-F238E27FC236}">
                <a16:creationId xmlns:a16="http://schemas.microsoft.com/office/drawing/2014/main" id="{E4A63071-D5E3-42D3-B2B9-C604E73ED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075" y="4946649"/>
            <a:ext cx="4192334" cy="155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http://fukidesign.com/i/00248/00248_1.png">
            <a:extLst>
              <a:ext uri="{FF2B5EF4-FFF2-40B4-BE49-F238E27FC236}">
                <a16:creationId xmlns:a16="http://schemas.microsoft.com/office/drawing/2014/main" id="{A1DC58A3-A5C9-4B4A-95BB-315E76527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099" y="329717"/>
            <a:ext cx="3316287" cy="21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fukidesign.com/i/00143/00143_1.png">
            <a:extLst>
              <a:ext uri="{FF2B5EF4-FFF2-40B4-BE49-F238E27FC236}">
                <a16:creationId xmlns:a16="http://schemas.microsoft.com/office/drawing/2014/main" id="{59B78D9D-BE9D-4400-AAD9-92E1AE2FD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165" y="2449511"/>
            <a:ext cx="2570154" cy="249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002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DEE50B8-EEF0-41C2-AEEB-6DAA2B8FCDEE}"/>
              </a:ext>
            </a:extLst>
          </p:cNvPr>
          <p:cNvGrpSpPr/>
          <p:nvPr/>
        </p:nvGrpSpPr>
        <p:grpSpPr>
          <a:xfrm>
            <a:off x="17521" y="74428"/>
            <a:ext cx="12192000" cy="5348472"/>
            <a:chOff x="17521" y="74428"/>
            <a:chExt cx="12192000" cy="5348472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3E401C4-5C26-4B6C-A37D-65CAB35EC8A2}"/>
                </a:ext>
              </a:extLst>
            </p:cNvPr>
            <p:cNvSpPr/>
            <p:nvPr/>
          </p:nvSpPr>
          <p:spPr>
            <a:xfrm>
              <a:off x="17521" y="74428"/>
              <a:ext cx="12192000" cy="5348472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pic>
          <p:nvPicPr>
            <p:cNvPr id="6" name="図 5" descr="人, 男性, 衣類, ネクタイ が含まれている画像&#10;&#10;自動的に生成された説明">
              <a:extLst>
                <a:ext uri="{FF2B5EF4-FFF2-40B4-BE49-F238E27FC236}">
                  <a16:creationId xmlns:a16="http://schemas.microsoft.com/office/drawing/2014/main" id="{67C08A39-A07A-4BB7-9827-79A0FF191D3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48" r="6415"/>
            <a:stretch/>
          </p:blipFill>
          <p:spPr>
            <a:xfrm>
              <a:off x="4292600" y="95249"/>
              <a:ext cx="7894579" cy="5300553"/>
            </a:xfrm>
            <a:prstGeom prst="rect">
              <a:avLst/>
            </a:prstGeom>
          </p:spPr>
        </p:pic>
        <p:sp>
          <p:nvSpPr>
            <p:cNvPr id="3" name="正方形/長方形 2"/>
            <p:cNvSpPr/>
            <p:nvPr/>
          </p:nvSpPr>
          <p:spPr>
            <a:xfrm>
              <a:off x="513157" y="710915"/>
              <a:ext cx="8008543" cy="2369880"/>
            </a:xfrm>
            <a:prstGeom prst="rect">
              <a:avLst/>
            </a:prstGeom>
          </p:spPr>
          <p:txBody>
            <a:bodyPr wrap="square" spcCol="72000">
              <a:spAutoFit/>
              <a:scene3d>
                <a:camera prst="orthographicFront"/>
                <a:lightRig rig="balanced" dir="t"/>
              </a:scene3d>
              <a:sp3d extrusionH="25400" prstMaterial="powder">
                <a:bevelT w="38100" h="38100"/>
              </a:sp3d>
            </a:bodyPr>
            <a:lstStyle/>
            <a:p>
              <a:pPr algn="ctr"/>
              <a:r>
                <a:rPr lang="ja-JP" altLang="en-US" sz="60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“自分ブランド構築”</a:t>
              </a:r>
              <a:r>
                <a:rPr lang="ja-JP" altLang="en-US" sz="44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で</a:t>
              </a:r>
              <a:endParaRPr lang="en-US" altLang="ja-JP" sz="44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  <a:p>
              <a:pPr algn="ctr"/>
              <a:r>
                <a:rPr lang="ja-JP" altLang="en-US" sz="44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ビジネスを最短距離で成功に導く</a:t>
              </a:r>
              <a:endParaRPr lang="en-US" altLang="ja-JP" sz="44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  <a:p>
              <a:pPr algn="ctr"/>
              <a:endParaRPr lang="en-US" altLang="ja-JP" sz="12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  <a:p>
              <a:pPr algn="ctr"/>
              <a:r>
                <a:rPr lang="ja-JP" altLang="en-US" sz="32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～時間とお金の自由を実現する５ステップ～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0DD4DF5-4B8D-4A3B-AAF1-22D06CD2DB82}"/>
                </a:ext>
              </a:extLst>
            </p:cNvPr>
            <p:cNvSpPr/>
            <p:nvPr/>
          </p:nvSpPr>
          <p:spPr>
            <a:xfrm>
              <a:off x="8597900" y="4265698"/>
              <a:ext cx="3523720" cy="101566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balanced" dir="t"/>
              </a:scene3d>
              <a:sp3d extrusionH="25400" prstMaterial="powder">
                <a:bevelT w="38100" h="38100"/>
              </a:sp3d>
            </a:bodyPr>
            <a:lstStyle/>
            <a:p>
              <a:pPr algn="ctr"/>
              <a:r>
                <a:rPr lang="ja-JP" altLang="en-US" sz="16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株式会社Ｌｉｎｉ 代表取締役</a:t>
              </a:r>
              <a:endParaRPr lang="en-US" altLang="ja-JP" sz="16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  <a:p>
              <a:pPr algn="ctr"/>
              <a:r>
                <a:rPr lang="ja-JP" altLang="en-US" sz="16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自分ブランド構築コンサルタント</a:t>
              </a:r>
              <a:endParaRPr lang="en-US" altLang="ja-JP" sz="16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  <a:p>
              <a:pPr algn="ctr"/>
              <a:r>
                <a:rPr lang="ja-JP" altLang="en-US" sz="28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住福 純 </a:t>
              </a:r>
              <a:r>
                <a:rPr lang="en-US" altLang="ja-JP" sz="16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–</a:t>
              </a:r>
              <a:r>
                <a:rPr lang="en-US" altLang="ja-JP" sz="1600" dirty="0" err="1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Sumifuku</a:t>
              </a:r>
              <a:r>
                <a:rPr lang="en-US" altLang="ja-JP" sz="1600" dirty="0">
                  <a:solidFill>
                    <a:schemeClr val="accent4">
                      <a:lumMod val="75000"/>
                    </a:schemeClr>
                  </a:solidFill>
                  <a:effectLst>
                    <a:glow rad="2540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 Jun-</a:t>
              </a:r>
              <a:endParaRPr lang="ja-JP" altLang="en-US" sz="2400" dirty="0">
                <a:solidFill>
                  <a:schemeClr val="accent4">
                    <a:lumMod val="75000"/>
                  </a:schemeClr>
                </a:solidFill>
                <a:effectLst>
                  <a:glow rad="2540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</p:txBody>
        </p:sp>
        <p:pic>
          <p:nvPicPr>
            <p:cNvPr id="1026" name="Picture 2" descr="http://frames-design.com/d/f00932/f00932_3.png">
              <a:extLst>
                <a:ext uri="{FF2B5EF4-FFF2-40B4-BE49-F238E27FC236}">
                  <a16:creationId xmlns:a16="http://schemas.microsoft.com/office/drawing/2014/main" id="{AF257DA8-7201-4EB9-BEFA-B91EBD23624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789" b="59010"/>
            <a:stretch/>
          </p:blipFill>
          <p:spPr bwMode="auto">
            <a:xfrm>
              <a:off x="42921" y="98804"/>
              <a:ext cx="1229483" cy="1272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://frames-design.com/d/f00932/f00932_3.png">
              <a:extLst>
                <a:ext uri="{FF2B5EF4-FFF2-40B4-BE49-F238E27FC236}">
                  <a16:creationId xmlns:a16="http://schemas.microsoft.com/office/drawing/2014/main" id="{326DD5F2-AFEE-4918-8763-70F57E4EF6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789" b="59010"/>
            <a:stretch/>
          </p:blipFill>
          <p:spPr bwMode="auto">
            <a:xfrm flipV="1">
              <a:off x="60738" y="4150104"/>
              <a:ext cx="1229483" cy="1272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D5E805FC-552E-4FC5-834A-008502EECC9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50" t="24778" r="9996" b="24778"/>
            <a:stretch/>
          </p:blipFill>
          <p:spPr>
            <a:xfrm>
              <a:off x="158920" y="4478540"/>
              <a:ext cx="1229483" cy="576011"/>
            </a:xfrm>
            <a:prstGeom prst="rect">
              <a:avLst/>
            </a:prstGeom>
          </p:spPr>
        </p:pic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C16ED5D-4C25-4DB7-8946-02B690CEC98E}"/>
                </a:ext>
              </a:extLst>
            </p:cNvPr>
            <p:cNvSpPr/>
            <p:nvPr/>
          </p:nvSpPr>
          <p:spPr>
            <a:xfrm>
              <a:off x="83080" y="5117833"/>
              <a:ext cx="1381163" cy="2000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ja-JP" sz="700" dirty="0">
                  <a:solidFill>
                    <a:schemeClr val="accent5">
                      <a:lumMod val="50000"/>
                    </a:schemeClr>
                  </a:solidFill>
                  <a:latin typeface="Lucida Handwriting" panose="03010101010101010101" pitchFamily="66" charset="0"/>
                  <a:ea typeface="HGP創英ﾌﾟﾚｾﾞﾝｽEB" panose="02020800000000000000" pitchFamily="18" charset="-128"/>
                </a:rPr>
                <a:t>Life is</a:t>
              </a:r>
              <a:r>
                <a:rPr lang="ja-JP" altLang="en-US" sz="700" dirty="0">
                  <a:solidFill>
                    <a:schemeClr val="accent5">
                      <a:lumMod val="50000"/>
                    </a:schemeClr>
                  </a:solidFill>
                  <a:latin typeface="Lucida Handwriting" panose="03010101010101010101" pitchFamily="66" charset="0"/>
                  <a:ea typeface="HGP創英ﾌﾟﾚｾﾞﾝｽEB" panose="02020800000000000000" pitchFamily="18" charset="-128"/>
                </a:rPr>
                <a:t> </a:t>
              </a:r>
              <a:r>
                <a:rPr lang="en-US" altLang="ja-JP" sz="700" dirty="0">
                  <a:solidFill>
                    <a:schemeClr val="accent5">
                      <a:lumMod val="50000"/>
                    </a:schemeClr>
                  </a:solidFill>
                  <a:latin typeface="Lucida Handwriting" panose="03010101010101010101" pitchFamily="66" charset="0"/>
                  <a:ea typeface="HGP創英ﾌﾟﾚｾﾞﾝｽEB" panose="02020800000000000000" pitchFamily="18" charset="-128"/>
                </a:rPr>
                <a:t>Next</a:t>
              </a:r>
              <a:r>
                <a:rPr lang="ja-JP" altLang="en-US" sz="700" dirty="0">
                  <a:solidFill>
                    <a:schemeClr val="accent5">
                      <a:lumMod val="50000"/>
                    </a:schemeClr>
                  </a:solidFill>
                  <a:latin typeface="Lucida Handwriting" panose="03010101010101010101" pitchFamily="66" charset="0"/>
                  <a:ea typeface="HGP創英ﾌﾟﾚｾﾞﾝｽEB" panose="02020800000000000000" pitchFamily="18" charset="-128"/>
                </a:rPr>
                <a:t> </a:t>
              </a:r>
              <a:r>
                <a:rPr lang="en-US" altLang="ja-JP" sz="700" dirty="0">
                  <a:solidFill>
                    <a:schemeClr val="accent5">
                      <a:lumMod val="50000"/>
                    </a:schemeClr>
                  </a:solidFill>
                  <a:latin typeface="Lucida Handwriting" panose="03010101010101010101" pitchFamily="66" charset="0"/>
                  <a:ea typeface="HGP創英ﾌﾟﾚｾﾞﾝｽEB" panose="02020800000000000000" pitchFamily="18" charset="-128"/>
                </a:rPr>
                <a:t>Innovation</a:t>
              </a:r>
              <a:endParaRPr lang="ja-JP" altLang="en-US" sz="500" dirty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endParaRPr>
            </a:p>
          </p:txBody>
        </p:sp>
        <p:pic>
          <p:nvPicPr>
            <p:cNvPr id="18" name="Picture 2" descr="http://free-line-design.com/b/b_ornament_112/png/b_ornament_112_0M.png">
              <a:extLst>
                <a:ext uri="{FF2B5EF4-FFF2-40B4-BE49-F238E27FC236}">
                  <a16:creationId xmlns:a16="http://schemas.microsoft.com/office/drawing/2014/main" id="{8C94A582-CE7B-4B6A-BE84-52D020E934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0328" y="3163894"/>
              <a:ext cx="6934200" cy="276225"/>
            </a:xfrm>
            <a:prstGeom prst="rect">
              <a:avLst/>
            </a:prstGeom>
            <a:noFill/>
            <a:effectLst>
              <a:glow rad="50800">
                <a:schemeClr val="bg1"/>
              </a:glo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C7828329-4EB5-4841-925A-578EA67536DF}"/>
                </a:ext>
              </a:extLst>
            </p:cNvPr>
            <p:cNvGrpSpPr/>
            <p:nvPr/>
          </p:nvGrpSpPr>
          <p:grpSpPr>
            <a:xfrm>
              <a:off x="1477680" y="3983734"/>
              <a:ext cx="2627461" cy="722052"/>
              <a:chOff x="2319585" y="1531455"/>
              <a:chExt cx="717088" cy="180000"/>
            </a:xfrm>
            <a:effectLst>
              <a:glow rad="76200">
                <a:schemeClr val="bg1"/>
              </a:glow>
            </a:effectLst>
          </p:grpSpPr>
          <p:pic>
            <p:nvPicPr>
              <p:cNvPr id="20" name="グラフィックス 19" descr="上昇基調">
                <a:extLst>
                  <a:ext uri="{FF2B5EF4-FFF2-40B4-BE49-F238E27FC236}">
                    <a16:creationId xmlns:a16="http://schemas.microsoft.com/office/drawing/2014/main" id="{4A0E5C49-8C3E-47FB-A166-F9910DDE1E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856673" y="1531455"/>
                <a:ext cx="180000" cy="180000"/>
              </a:xfrm>
              <a:prstGeom prst="rect">
                <a:avLst/>
              </a:prstGeom>
            </p:spPr>
          </p:pic>
          <p:pic>
            <p:nvPicPr>
              <p:cNvPr id="21" name="グラフィックス 20" descr="インターネット">
                <a:extLst>
                  <a:ext uri="{FF2B5EF4-FFF2-40B4-BE49-F238E27FC236}">
                    <a16:creationId xmlns:a16="http://schemas.microsoft.com/office/drawing/2014/main" id="{CA3D0072-8E93-43C2-9C38-1E810D70D0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319585" y="1531455"/>
                <a:ext cx="180000" cy="180000"/>
              </a:xfrm>
              <a:prstGeom prst="rect">
                <a:avLst/>
              </a:prstGeom>
            </p:spPr>
          </p:pic>
          <p:pic>
            <p:nvPicPr>
              <p:cNvPr id="22" name="グラフィックス 21" descr="階層構造">
                <a:extLst>
                  <a:ext uri="{FF2B5EF4-FFF2-40B4-BE49-F238E27FC236}">
                    <a16:creationId xmlns:a16="http://schemas.microsoft.com/office/drawing/2014/main" id="{378C2DB3-88F6-45A5-B2EB-241A555DEA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2588129" y="1531455"/>
                <a:ext cx="180000" cy="180000"/>
              </a:xfrm>
              <a:prstGeom prst="rect">
                <a:avLst/>
              </a:prstGeom>
            </p:spPr>
          </p:pic>
        </p:grpSp>
        <p:pic>
          <p:nvPicPr>
            <p:cNvPr id="24" name="Picture 4" descr="https://nextinv-ame.com/wp-content/uploads/2016/09/o0480036013437971223.jpg">
              <a:extLst>
                <a:ext uri="{FF2B5EF4-FFF2-40B4-BE49-F238E27FC236}">
                  <a16:creationId xmlns:a16="http://schemas.microsoft.com/office/drawing/2014/main" id="{DF0F2AC3-DF52-46DB-8D3B-2B40EE1110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40797">
              <a:off x="6082777" y="3844138"/>
              <a:ext cx="1726512" cy="129488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28575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25" name="Picture 2" descr="https://nextinv-ame.com/wp-content/uploads/2017/01/20170122170340-1.jpg">
              <a:extLst>
                <a:ext uri="{FF2B5EF4-FFF2-40B4-BE49-F238E27FC236}">
                  <a16:creationId xmlns:a16="http://schemas.microsoft.com/office/drawing/2014/main" id="{849868E1-0B42-4F84-8EA8-56BB661BAF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225879">
              <a:off x="4438275" y="3732890"/>
              <a:ext cx="1705789" cy="113808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81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27875662-A633-46AB-AFCB-D81088089E10}"/>
                </a:ext>
              </a:extLst>
            </p:cNvPr>
            <p:cNvSpPr/>
            <p:nvPr/>
          </p:nvSpPr>
          <p:spPr>
            <a:xfrm>
              <a:off x="883385" y="3645180"/>
              <a:ext cx="381605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600" dirty="0">
                  <a:solidFill>
                    <a:schemeClr val="accent4">
                      <a:lumMod val="75000"/>
                    </a:schemeClr>
                  </a:solidFill>
                  <a:effectLst>
                    <a:glow rad="762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Web</a:t>
              </a:r>
              <a:r>
                <a:rPr lang="ja-JP" altLang="en-US" sz="1600" dirty="0">
                  <a:solidFill>
                    <a:schemeClr val="accent4">
                      <a:lumMod val="75000"/>
                    </a:schemeClr>
                  </a:solidFill>
                  <a:effectLst>
                    <a:glow rad="76200">
                      <a:schemeClr val="bg1"/>
                    </a:glow>
                  </a:effectLst>
                  <a:latin typeface="ＤＦＧ優雅宋NW7" panose="040B0700000000000000" pitchFamily="50" charset="-128"/>
                  <a:ea typeface="ＤＦＧ優雅宋NW7" panose="040B0700000000000000" pitchFamily="50" charset="-128"/>
                </a:rPr>
                <a:t>とリアルの両方で売れる仕組み作り！</a:t>
              </a:r>
              <a:endParaRPr lang="ja-JP" altLang="en-US" sz="1400" dirty="0">
                <a:effectLst>
                  <a:glow rad="76200">
                    <a:schemeClr val="bg1"/>
                  </a:glow>
                </a:effectLst>
                <a:latin typeface="ＤＦＧ優雅宋NW7" panose="040B0700000000000000" pitchFamily="50" charset="-128"/>
                <a:ea typeface="ＤＦＧ優雅宋NW7" panose="040B07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904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98</Words>
  <Application>Microsoft Office PowerPoint</Application>
  <PresentationFormat>ワイド画面</PresentationFormat>
  <Paragraphs>36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ＤＦＧ優雅宋NW7</vt:lpstr>
      <vt:lpstr>HGP明朝E</vt:lpstr>
      <vt:lpstr>Arial</vt:lpstr>
      <vt:lpstr>Calibri</vt:lpstr>
      <vt:lpstr>Calibri Light</vt:lpstr>
      <vt:lpstr>Lucida Handwriting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53</cp:revision>
  <dcterms:created xsi:type="dcterms:W3CDTF">2017-07-10T07:08:11Z</dcterms:created>
  <dcterms:modified xsi:type="dcterms:W3CDTF">2019-04-08T03:00:59Z</dcterms:modified>
</cp:coreProperties>
</file>